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28792" cy="273630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Профессии наших родителей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5712179" cy="75150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Группа№6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На службу маме не идти .</a:t>
            </a:r>
          </a:p>
          <a:p>
            <a:pPr marL="0" indent="0">
              <a:buNone/>
            </a:pPr>
            <a:r>
              <a:rPr lang="ru-RU" sz="4400" dirty="0"/>
              <a:t>Мама- хозяйка дома.</a:t>
            </a:r>
          </a:p>
          <a:p>
            <a:pPr marL="0" indent="0">
              <a:buNone/>
            </a:pPr>
            <a:r>
              <a:rPr lang="ru-RU" sz="4400" dirty="0"/>
              <a:t>Нигде на свете не найти профессии весомей!</a:t>
            </a:r>
          </a:p>
        </p:txBody>
      </p:sp>
    </p:spTree>
    <p:extLst>
      <p:ext uri="{BB962C8B-B14F-4D97-AF65-F5344CB8AC3E}">
        <p14:creationId xmlns:p14="http://schemas.microsoft.com/office/powerpoint/2010/main" val="762716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ik\Desktop\ирины док\IMG-20200426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8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ik\Desktop\ирины док\IMG-20200426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51934" cy="5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2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344816" cy="4958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Быстро вертятся турбины,</a:t>
            </a:r>
          </a:p>
          <a:p>
            <a:pPr marL="0" indent="0">
              <a:buNone/>
            </a:pPr>
            <a:r>
              <a:rPr lang="ru-RU" sz="4400" dirty="0"/>
              <a:t>Провода , как паутины.</a:t>
            </a:r>
          </a:p>
          <a:p>
            <a:pPr marL="0" indent="0">
              <a:buNone/>
            </a:pPr>
            <a:r>
              <a:rPr lang="ru-RU" sz="4400" dirty="0"/>
              <a:t>Энергоблоком ПАПА управляет,</a:t>
            </a:r>
          </a:p>
          <a:p>
            <a:pPr marL="0" indent="0">
              <a:buNone/>
            </a:pPr>
            <a:r>
              <a:rPr lang="ru-RU" sz="4400" dirty="0"/>
              <a:t>И светом города снабжает!</a:t>
            </a:r>
          </a:p>
        </p:txBody>
      </p:sp>
    </p:spTree>
    <p:extLst>
      <p:ext uri="{BB962C8B-B14F-4D97-AF65-F5344CB8AC3E}">
        <p14:creationId xmlns:p14="http://schemas.microsoft.com/office/powerpoint/2010/main" val="1155246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pik\Desktop\ирины док\IMG-20200426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392488" cy="57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80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mpik\Desktop\ирины док\IMG-20200426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5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Если вдруг придет беда,</a:t>
            </a:r>
          </a:p>
          <a:p>
            <a:pPr marL="0" indent="0">
              <a:buNone/>
            </a:pPr>
            <a:r>
              <a:rPr lang="ru-RU" sz="4400" dirty="0"/>
              <a:t>Папа мой готов всегда.</a:t>
            </a:r>
          </a:p>
          <a:p>
            <a:pPr marL="0" indent="0">
              <a:buNone/>
            </a:pPr>
            <a:r>
              <a:rPr lang="ru-RU" sz="4400" dirty="0"/>
              <a:t>Прилетит под вой сирены.</a:t>
            </a:r>
          </a:p>
          <a:p>
            <a:pPr marL="0" indent="0">
              <a:buNone/>
            </a:pPr>
            <a:r>
              <a:rPr lang="ru-RU" sz="4400" dirty="0"/>
              <a:t>И поможет непременно.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117792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mpik\Desktop\ирины док\IMG-20200426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4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mpik\Desktop\ирины док\IMG-20200426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6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61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Профессии наших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Kompik</dc:creator>
  <cp:lastModifiedBy>ikhrome</cp:lastModifiedBy>
  <cp:revision>4</cp:revision>
  <dcterms:created xsi:type="dcterms:W3CDTF">2020-04-26T18:24:01Z</dcterms:created>
  <dcterms:modified xsi:type="dcterms:W3CDTF">2020-04-27T04:54:43Z</dcterms:modified>
</cp:coreProperties>
</file>